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ACCF-98A8-AC41-919A-4A245C32DB5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8612320-5B87-5841-A50A-BFAE7428A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CB3A3EF-2DDC-5C43-94BC-91C537659947}"/>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5" name="Footer Placeholder 4">
            <a:extLst>
              <a:ext uri="{FF2B5EF4-FFF2-40B4-BE49-F238E27FC236}">
                <a16:creationId xmlns:a16="http://schemas.microsoft.com/office/drawing/2014/main" id="{D17CC13D-4A72-4748-9D35-23A9E734C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3310F-A505-A54D-BAD9-91A41378690F}"/>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252694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7D9D-ACDD-B949-8C52-247DFA7F84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E41CCC-D082-7A4C-AB34-91D1EEE596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BD8231-4D59-474C-BF88-E4F64C45A68D}"/>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5" name="Footer Placeholder 4">
            <a:extLst>
              <a:ext uri="{FF2B5EF4-FFF2-40B4-BE49-F238E27FC236}">
                <a16:creationId xmlns:a16="http://schemas.microsoft.com/office/drawing/2014/main" id="{9B08E13C-4695-1549-823C-987B93813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75AD9-B47D-874E-8173-7182DE38A839}"/>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13301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457F4-65E5-0E44-AAC6-1FB6B8930F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FBA2FE-4E30-0C47-A489-EDC6F88C704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026CE-F891-6D44-9357-CA7279A3AA91}"/>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5" name="Footer Placeholder 4">
            <a:extLst>
              <a:ext uri="{FF2B5EF4-FFF2-40B4-BE49-F238E27FC236}">
                <a16:creationId xmlns:a16="http://schemas.microsoft.com/office/drawing/2014/main" id="{1D91BECB-61F0-E74F-91FD-43F166748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4DB14-8F43-4643-8639-F544B25A45E3}"/>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87532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F097-9E1A-FB4E-A87F-A9D01415F6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4E6E2F-0514-254F-9693-EDE4E336BF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46B6A6-65C5-9548-AA2A-62FCE92270D5}"/>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5" name="Footer Placeholder 4">
            <a:extLst>
              <a:ext uri="{FF2B5EF4-FFF2-40B4-BE49-F238E27FC236}">
                <a16:creationId xmlns:a16="http://schemas.microsoft.com/office/drawing/2014/main" id="{661BB7DE-4D25-C64C-A6E8-3C475DD76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E7079-71DB-1C46-9FBF-FDD7272F086D}"/>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25017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AD72-5460-6E47-884A-8F74FBB204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ED321BF-1C1B-1149-9D7E-9E20E3EE6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B4B51C-C0A8-B640-9B58-8B697C07A95B}"/>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5" name="Footer Placeholder 4">
            <a:extLst>
              <a:ext uri="{FF2B5EF4-FFF2-40B4-BE49-F238E27FC236}">
                <a16:creationId xmlns:a16="http://schemas.microsoft.com/office/drawing/2014/main" id="{2566E5D2-B2BB-9446-A0AC-3EF5C736F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3A9BD-B471-084C-BEF2-87775C858F1F}"/>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320976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6549-0D7F-4E43-9AD3-05B2D2660C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5D5461-20D3-534F-8881-C9F481FA5E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8D82D8F-A642-3D42-9995-731768FCE6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51B92C7-8770-3049-A1AC-AD0874477ABF}"/>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6" name="Footer Placeholder 5">
            <a:extLst>
              <a:ext uri="{FF2B5EF4-FFF2-40B4-BE49-F238E27FC236}">
                <a16:creationId xmlns:a16="http://schemas.microsoft.com/office/drawing/2014/main" id="{1E3992C0-EBF2-7A4E-A543-7E1F83E42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9A7C8-3083-9F43-862B-69CCC4920355}"/>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211306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A8E6-D082-154C-8E37-69B692E7733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ED1139-EDA0-BA4B-BA35-17A69670D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C95F43-8674-F04B-928D-73D937FAD99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3925E3-D0DE-6744-AEA0-AC47DFA8A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EF18A7-13D5-1349-96A9-C05A465872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304A78B-6DCF-F649-8CBF-0AA06BD7EB55}"/>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8" name="Footer Placeholder 7">
            <a:extLst>
              <a:ext uri="{FF2B5EF4-FFF2-40B4-BE49-F238E27FC236}">
                <a16:creationId xmlns:a16="http://schemas.microsoft.com/office/drawing/2014/main" id="{9C258549-F75F-F141-B077-0206B87DD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EF653A-CA5C-1F44-91E5-B4970B014384}"/>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204143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1DC1-9164-AC45-A79B-34600DBAFFE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11103F6-361C-4246-A537-0195983C5866}"/>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4" name="Footer Placeholder 3">
            <a:extLst>
              <a:ext uri="{FF2B5EF4-FFF2-40B4-BE49-F238E27FC236}">
                <a16:creationId xmlns:a16="http://schemas.microsoft.com/office/drawing/2014/main" id="{106F50EE-9BEE-A648-B6AD-9E764F60B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617D68-AA38-A34C-87BD-5192925AD226}"/>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58060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65E17-4C73-0747-A285-70ACED1419E8}"/>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3" name="Footer Placeholder 2">
            <a:extLst>
              <a:ext uri="{FF2B5EF4-FFF2-40B4-BE49-F238E27FC236}">
                <a16:creationId xmlns:a16="http://schemas.microsoft.com/office/drawing/2014/main" id="{00574251-8E69-C242-9106-49B652628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6E75B-828E-EC4A-AEFC-39225DDEDFD6}"/>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26424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991E-C08D-D947-B549-1D9CBE6520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94DF68-E0B7-8B48-8037-065D91673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EB28036-B226-1446-A520-54F591E60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D42479-2342-7A4C-BB1E-DF02550318C7}"/>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6" name="Footer Placeholder 5">
            <a:extLst>
              <a:ext uri="{FF2B5EF4-FFF2-40B4-BE49-F238E27FC236}">
                <a16:creationId xmlns:a16="http://schemas.microsoft.com/office/drawing/2014/main" id="{2BD008DF-7379-FD4B-A544-20F2083C0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38CB5-7B6C-7844-B27F-87CA4FE39D5E}"/>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68853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4896-7AB9-D34A-8E83-63E18FFC84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8D0F1E3-99E7-EE44-84B1-DA4F73AD1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805E80-39C8-9443-88B1-61A084685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E9BC07-1418-6C44-ABEF-492CA03329A4}"/>
              </a:ext>
            </a:extLst>
          </p:cNvPr>
          <p:cNvSpPr>
            <a:spLocks noGrp="1"/>
          </p:cNvSpPr>
          <p:nvPr>
            <p:ph type="dt" sz="half" idx="10"/>
          </p:nvPr>
        </p:nvSpPr>
        <p:spPr/>
        <p:txBody>
          <a:bodyPr/>
          <a:lstStyle/>
          <a:p>
            <a:fld id="{BCCEB2F5-C465-DA4A-AFDD-E2B7148AAB35}" type="datetimeFigureOut">
              <a:rPr lang="en-US" smtClean="0"/>
              <a:t>5/29/2022</a:t>
            </a:fld>
            <a:endParaRPr lang="en-US"/>
          </a:p>
        </p:txBody>
      </p:sp>
      <p:sp>
        <p:nvSpPr>
          <p:cNvPr id="6" name="Footer Placeholder 5">
            <a:extLst>
              <a:ext uri="{FF2B5EF4-FFF2-40B4-BE49-F238E27FC236}">
                <a16:creationId xmlns:a16="http://schemas.microsoft.com/office/drawing/2014/main" id="{0CC06D25-12E3-F44F-8535-A42C4E5BC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E42A8-CDFD-8A4F-A2FE-68102FFB9DBA}"/>
              </a:ext>
            </a:extLst>
          </p:cNvPr>
          <p:cNvSpPr>
            <a:spLocks noGrp="1"/>
          </p:cNvSpPr>
          <p:nvPr>
            <p:ph type="sldNum" sz="quarter" idx="12"/>
          </p:nvPr>
        </p:nvSpPr>
        <p:spPr/>
        <p:txBody>
          <a:bodyPr/>
          <a:lstStyle/>
          <a:p>
            <a:fld id="{424A3353-EEFC-3B40-B776-25FAECE505D4}" type="slidenum">
              <a:rPr lang="en-US" smtClean="0"/>
              <a:t>‹#›</a:t>
            </a:fld>
            <a:endParaRPr lang="en-US"/>
          </a:p>
        </p:txBody>
      </p:sp>
    </p:spTree>
    <p:extLst>
      <p:ext uri="{BB962C8B-B14F-4D97-AF65-F5344CB8AC3E}">
        <p14:creationId xmlns:p14="http://schemas.microsoft.com/office/powerpoint/2010/main" val="234790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A2640-F075-9A47-8AE1-A0765EDE0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E4F5AB-DB9C-F849-9518-6849C42E9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D5EBDC-0FF0-3648-B86F-1B4B312EED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EB2F5-C465-DA4A-AFDD-E2B7148AAB35}" type="datetimeFigureOut">
              <a:rPr lang="en-US" smtClean="0"/>
              <a:t>5/29/2022</a:t>
            </a:fld>
            <a:endParaRPr lang="en-US"/>
          </a:p>
        </p:txBody>
      </p:sp>
      <p:sp>
        <p:nvSpPr>
          <p:cNvPr id="5" name="Footer Placeholder 4">
            <a:extLst>
              <a:ext uri="{FF2B5EF4-FFF2-40B4-BE49-F238E27FC236}">
                <a16:creationId xmlns:a16="http://schemas.microsoft.com/office/drawing/2014/main" id="{FF19102D-C5AB-3640-8586-0526149F0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9093C1-7329-1D48-8BEE-62650D6FF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A3353-EEFC-3B40-B776-25FAECE505D4}" type="slidenum">
              <a:rPr lang="en-US" smtClean="0"/>
              <a:t>‹#›</a:t>
            </a:fld>
            <a:endParaRPr lang="en-US"/>
          </a:p>
        </p:txBody>
      </p:sp>
    </p:spTree>
    <p:extLst>
      <p:ext uri="{BB962C8B-B14F-4D97-AF65-F5344CB8AC3E}">
        <p14:creationId xmlns:p14="http://schemas.microsoft.com/office/powerpoint/2010/main" val="205005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4.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9DBE-45FE-3D4B-B07E-74914E4A22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408757-EFC5-DC4E-B381-97013C7FEA2B}"/>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50179901-B5A5-4143-B3FB-A5C336AB9804}"/>
              </a:ext>
            </a:extLst>
          </p:cNvPr>
          <p:cNvPicPr>
            <a:picLocks noGrp="1" noChangeAspect="1"/>
          </p:cNvPicPr>
          <p:nvPr>
            <p:ph sz="half" idx="2"/>
          </p:nvPr>
        </p:nvPicPr>
        <p:blipFill>
          <a:blip r:embed="rId2"/>
          <a:stretch>
            <a:fillRect/>
          </a:stretch>
        </p:blipFill>
        <p:spPr>
          <a:xfrm>
            <a:off x="838200" y="365125"/>
            <a:ext cx="10515600" cy="6127750"/>
          </a:xfrm>
        </p:spPr>
      </p:pic>
    </p:spTree>
    <p:extLst>
      <p:ext uri="{BB962C8B-B14F-4D97-AF65-F5344CB8AC3E}">
        <p14:creationId xmlns:p14="http://schemas.microsoft.com/office/powerpoint/2010/main" val="268051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3957-7F3B-274C-9A07-EB8FB2BEE6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8A1F58-3293-E94F-B4C1-D757631F8B01}"/>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193A9DB8-0E4C-3043-A702-FE3E8E90C9A6}"/>
              </a:ext>
            </a:extLst>
          </p:cNvPr>
          <p:cNvPicPr>
            <a:picLocks noGrp="1" noChangeAspect="1"/>
          </p:cNvPicPr>
          <p:nvPr>
            <p:ph sz="half" idx="2"/>
          </p:nvPr>
        </p:nvPicPr>
        <p:blipFill>
          <a:blip r:embed="rId2"/>
          <a:stretch>
            <a:fillRect/>
          </a:stretch>
        </p:blipFill>
        <p:spPr>
          <a:xfrm>
            <a:off x="838200" y="365126"/>
            <a:ext cx="10515600" cy="5811838"/>
          </a:xfrm>
        </p:spPr>
      </p:pic>
    </p:spTree>
    <p:extLst>
      <p:ext uri="{BB962C8B-B14F-4D97-AF65-F5344CB8AC3E}">
        <p14:creationId xmlns:p14="http://schemas.microsoft.com/office/powerpoint/2010/main" val="409983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A94D-9B31-1848-A55B-A4482F5772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192AE4-46C9-264F-A2DC-7381426C3292}"/>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0A379901-7E56-E544-BBF3-54B2AB3113FC}"/>
              </a:ext>
            </a:extLst>
          </p:cNvPr>
          <p:cNvPicPr>
            <a:picLocks noGrp="1" noChangeAspect="1"/>
          </p:cNvPicPr>
          <p:nvPr>
            <p:ph sz="half" idx="2"/>
          </p:nvPr>
        </p:nvPicPr>
        <p:blipFill>
          <a:blip r:embed="rId2"/>
          <a:stretch>
            <a:fillRect/>
          </a:stretch>
        </p:blipFill>
        <p:spPr>
          <a:xfrm>
            <a:off x="838200" y="365125"/>
            <a:ext cx="10515600" cy="5811838"/>
          </a:xfrm>
        </p:spPr>
      </p:pic>
    </p:spTree>
    <p:extLst>
      <p:ext uri="{BB962C8B-B14F-4D97-AF65-F5344CB8AC3E}">
        <p14:creationId xmlns:p14="http://schemas.microsoft.com/office/powerpoint/2010/main" val="90452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A0E8-CD1E-AB45-8A3D-33152454FD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35FB46-4615-1C4E-8CF2-5FA620DFAE0B}"/>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F4B0354D-E460-D543-9B3D-3E4B784DB4EA}"/>
              </a:ext>
            </a:extLst>
          </p:cNvPr>
          <p:cNvPicPr>
            <a:picLocks noGrp="1" noChangeAspect="1"/>
          </p:cNvPicPr>
          <p:nvPr>
            <p:ph sz="half" idx="2"/>
          </p:nvPr>
        </p:nvPicPr>
        <p:blipFill>
          <a:blip r:embed="rId2"/>
          <a:stretch>
            <a:fillRect/>
          </a:stretch>
        </p:blipFill>
        <p:spPr>
          <a:xfrm>
            <a:off x="838200" y="365126"/>
            <a:ext cx="10515600" cy="5811838"/>
          </a:xfrm>
        </p:spPr>
      </p:pic>
    </p:spTree>
    <p:extLst>
      <p:ext uri="{BB962C8B-B14F-4D97-AF65-F5344CB8AC3E}">
        <p14:creationId xmlns:p14="http://schemas.microsoft.com/office/powerpoint/2010/main" val="52043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091A-7C31-2B49-9414-9219FDD06D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A0C241-E133-714A-AC7B-A9F19FC551C5}"/>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1699BF6E-0E8B-644F-BBB0-B4CFB3FA0FA2}"/>
              </a:ext>
            </a:extLst>
          </p:cNvPr>
          <p:cNvPicPr>
            <a:picLocks noGrp="1" noChangeAspect="1"/>
          </p:cNvPicPr>
          <p:nvPr>
            <p:ph sz="half" idx="2"/>
          </p:nvPr>
        </p:nvPicPr>
        <p:blipFill>
          <a:blip r:embed="rId2"/>
          <a:stretch>
            <a:fillRect/>
          </a:stretch>
        </p:blipFill>
        <p:spPr>
          <a:xfrm>
            <a:off x="838200" y="365126"/>
            <a:ext cx="10515600" cy="5811838"/>
          </a:xfrm>
        </p:spPr>
      </p:pic>
    </p:spTree>
    <p:extLst>
      <p:ext uri="{BB962C8B-B14F-4D97-AF65-F5344CB8AC3E}">
        <p14:creationId xmlns:p14="http://schemas.microsoft.com/office/powerpoint/2010/main" val="29935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D35B-10C1-9D4F-97FE-177867FA387D}"/>
              </a:ext>
            </a:extLst>
          </p:cNvPr>
          <p:cNvSpPr>
            <a:spLocks noGrp="1"/>
          </p:cNvSpPr>
          <p:nvPr>
            <p:ph type="title"/>
          </p:nvPr>
        </p:nvSpPr>
        <p:spPr/>
        <p:txBody>
          <a:bodyPr/>
          <a:lstStyle/>
          <a:p>
            <a:r>
              <a:rPr lang="en-US"/>
              <a:t>18 / 04 / 2022</a:t>
            </a:r>
          </a:p>
        </p:txBody>
      </p:sp>
      <p:sp>
        <p:nvSpPr>
          <p:cNvPr id="3" name="Content Placeholder 2">
            <a:extLst>
              <a:ext uri="{FF2B5EF4-FFF2-40B4-BE49-F238E27FC236}">
                <a16:creationId xmlns:a16="http://schemas.microsoft.com/office/drawing/2014/main" id="{A1DB98DD-B11F-4541-80F6-6E2114D03817}"/>
              </a:ext>
            </a:extLst>
          </p:cNvPr>
          <p:cNvSpPr>
            <a:spLocks noGrp="1"/>
          </p:cNvSpPr>
          <p:nvPr>
            <p:ph sz="half" idx="1"/>
          </p:nvPr>
        </p:nvSpPr>
        <p:spPr/>
        <p:txBody>
          <a:bodyPr/>
          <a:lstStyle/>
          <a:p>
            <a:r>
              <a:rPr lang="en-US"/>
              <a:t>आजादी के अमृत महोत्सव के अंतर्गत विश्व विरासत दिवस के अवसर पर दिनांक 18/4/2022 को सिद्धार्थ विश्वविद्यालय मे हेरिटेज वाक का आयोजन हुआ। भारतीय धरोहर के संरक्षण हेतु पोस्टर, बैनर एवं हैन्डबिल के माध्यम से जन जागरण किया गया। </a:t>
            </a:r>
          </a:p>
        </p:txBody>
      </p:sp>
      <p:pic>
        <p:nvPicPr>
          <p:cNvPr id="5" name="Picture 5">
            <a:extLst>
              <a:ext uri="{FF2B5EF4-FFF2-40B4-BE49-F238E27FC236}">
                <a16:creationId xmlns:a16="http://schemas.microsoft.com/office/drawing/2014/main" id="{791440A2-58BC-3E41-BE70-EC435D28E894}"/>
              </a:ext>
            </a:extLst>
          </p:cNvPr>
          <p:cNvPicPr>
            <a:picLocks noGrp="1" noChangeAspect="1"/>
          </p:cNvPicPr>
          <p:nvPr>
            <p:ph sz="half" idx="2"/>
          </p:nvPr>
        </p:nvPicPr>
        <p:blipFill>
          <a:blip r:embed="rId2"/>
          <a:stretch>
            <a:fillRect/>
          </a:stretch>
        </p:blipFill>
        <p:spPr>
          <a:xfrm>
            <a:off x="6172200" y="2516382"/>
            <a:ext cx="5181600" cy="2969824"/>
          </a:xfrm>
        </p:spPr>
      </p:pic>
    </p:spTree>
    <p:extLst>
      <p:ext uri="{BB962C8B-B14F-4D97-AF65-F5344CB8AC3E}">
        <p14:creationId xmlns:p14="http://schemas.microsoft.com/office/powerpoint/2010/main" val="323480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3019-4FC5-B64E-85CA-36E51BE180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09155C-1CD4-8F43-BC34-4A705C7C6A9C}"/>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8BEB37E5-5124-6F4B-BCEE-F1604940EC32}"/>
              </a:ext>
            </a:extLst>
          </p:cNvPr>
          <p:cNvPicPr>
            <a:picLocks noGrp="1" noChangeAspect="1"/>
          </p:cNvPicPr>
          <p:nvPr>
            <p:ph sz="half" idx="2"/>
          </p:nvPr>
        </p:nvPicPr>
        <p:blipFill>
          <a:blip r:embed="rId2"/>
          <a:stretch>
            <a:fillRect/>
          </a:stretch>
        </p:blipFill>
        <p:spPr>
          <a:xfrm>
            <a:off x="838200" y="365125"/>
            <a:ext cx="10515600" cy="5811838"/>
          </a:xfrm>
        </p:spPr>
      </p:pic>
    </p:spTree>
    <p:extLst>
      <p:ext uri="{BB962C8B-B14F-4D97-AF65-F5344CB8AC3E}">
        <p14:creationId xmlns:p14="http://schemas.microsoft.com/office/powerpoint/2010/main" val="38446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8E3A-5EEE-A44B-8611-5AC3CC6484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D7EB52-6708-674B-B7F5-9758D1E055A2}"/>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3257B5E1-118B-B844-8FB2-E389B48B76EB}"/>
              </a:ext>
            </a:extLst>
          </p:cNvPr>
          <p:cNvPicPr>
            <a:picLocks noGrp="1" noChangeAspect="1"/>
          </p:cNvPicPr>
          <p:nvPr>
            <p:ph sz="half" idx="2"/>
          </p:nvPr>
        </p:nvPicPr>
        <p:blipFill>
          <a:blip r:embed="rId2"/>
          <a:stretch>
            <a:fillRect/>
          </a:stretch>
        </p:blipFill>
        <p:spPr>
          <a:xfrm>
            <a:off x="838200" y="365125"/>
            <a:ext cx="10515600" cy="6127750"/>
          </a:xfrm>
        </p:spPr>
      </p:pic>
    </p:spTree>
    <p:extLst>
      <p:ext uri="{BB962C8B-B14F-4D97-AF65-F5344CB8AC3E}">
        <p14:creationId xmlns:p14="http://schemas.microsoft.com/office/powerpoint/2010/main" val="45086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A5B-4614-F548-8863-3FDEF4C10C5A}"/>
              </a:ext>
            </a:extLst>
          </p:cNvPr>
          <p:cNvSpPr>
            <a:spLocks noGrp="1"/>
          </p:cNvSpPr>
          <p:nvPr>
            <p:ph type="title"/>
          </p:nvPr>
        </p:nvSpPr>
        <p:spPr/>
        <p:txBody>
          <a:bodyPr/>
          <a:lstStyle/>
          <a:p>
            <a:r>
              <a:rPr lang="en-US"/>
              <a:t>21 / 04 / 2022</a:t>
            </a:r>
          </a:p>
        </p:txBody>
      </p:sp>
      <p:sp>
        <p:nvSpPr>
          <p:cNvPr id="3" name="Content Placeholder 2">
            <a:extLst>
              <a:ext uri="{FF2B5EF4-FFF2-40B4-BE49-F238E27FC236}">
                <a16:creationId xmlns:a16="http://schemas.microsoft.com/office/drawing/2014/main" id="{A31F4990-3905-6746-9222-0886B9EBFAAA}"/>
              </a:ext>
            </a:extLst>
          </p:cNvPr>
          <p:cNvSpPr>
            <a:spLocks noGrp="1"/>
          </p:cNvSpPr>
          <p:nvPr>
            <p:ph sz="half" idx="1"/>
          </p:nvPr>
        </p:nvSpPr>
        <p:spPr/>
        <p:txBody>
          <a:bodyPr/>
          <a:lstStyle/>
          <a:p>
            <a:r>
              <a:rPr lang="hi-IN"/>
              <a:t>राष्ट्रीय नागरिक सेवा दिवस के अवसर पर दिनांक 21/4/22 को सिद्धार्थ विश्वविद्यालय में लोक प्रशासन विभाग द्वारा 'देश की एकता तथा अखण्डता में सिविल सेवा की भूमिका ' विषय पर व्याख्यान का आयोजन किया गया।</a:t>
            </a:r>
            <a:endParaRPr lang="en-US"/>
          </a:p>
        </p:txBody>
      </p:sp>
      <p:pic>
        <p:nvPicPr>
          <p:cNvPr id="5" name="Picture 5">
            <a:extLst>
              <a:ext uri="{FF2B5EF4-FFF2-40B4-BE49-F238E27FC236}">
                <a16:creationId xmlns:a16="http://schemas.microsoft.com/office/drawing/2014/main" id="{558D70BD-DCD7-D649-B299-663D2B0F67C6}"/>
              </a:ext>
            </a:extLst>
          </p:cNvPr>
          <p:cNvPicPr>
            <a:picLocks noGrp="1" noChangeAspect="1"/>
          </p:cNvPicPr>
          <p:nvPr>
            <p:ph sz="half" idx="2"/>
          </p:nvPr>
        </p:nvPicPr>
        <p:blipFill>
          <a:blip r:embed="rId2"/>
          <a:stretch>
            <a:fillRect/>
          </a:stretch>
        </p:blipFill>
        <p:spPr>
          <a:xfrm>
            <a:off x="6372641" y="1825625"/>
            <a:ext cx="4780717" cy="4351338"/>
          </a:xfrm>
        </p:spPr>
      </p:pic>
    </p:spTree>
    <p:extLst>
      <p:ext uri="{BB962C8B-B14F-4D97-AF65-F5344CB8AC3E}">
        <p14:creationId xmlns:p14="http://schemas.microsoft.com/office/powerpoint/2010/main" val="196660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77FA-3BA7-2041-9F0F-32120D9150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450B5A-33B1-8C40-ABE6-A1940B57DCBB}"/>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C86504F4-CB88-8A47-B30D-3BECF00FC54F}"/>
              </a:ext>
            </a:extLst>
          </p:cNvPr>
          <p:cNvPicPr>
            <a:picLocks noGrp="1" noChangeAspect="1"/>
          </p:cNvPicPr>
          <p:nvPr>
            <p:ph sz="half" idx="2"/>
          </p:nvPr>
        </p:nvPicPr>
        <p:blipFill>
          <a:blip r:embed="rId2"/>
          <a:stretch>
            <a:fillRect/>
          </a:stretch>
        </p:blipFill>
        <p:spPr>
          <a:xfrm>
            <a:off x="838200" y="365125"/>
            <a:ext cx="10515600" cy="5811838"/>
          </a:xfrm>
        </p:spPr>
      </p:pic>
    </p:spTree>
    <p:extLst>
      <p:ext uri="{BB962C8B-B14F-4D97-AF65-F5344CB8AC3E}">
        <p14:creationId xmlns:p14="http://schemas.microsoft.com/office/powerpoint/2010/main" val="385865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B0EB-884F-744C-9542-2B2E6AE86D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2B770C-F730-574E-909B-D6A756469F64}"/>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6D47C2CB-3361-4545-B860-A2D77A98EDAF}"/>
              </a:ext>
            </a:extLst>
          </p:cNvPr>
          <p:cNvPicPr>
            <a:picLocks noGrp="1" noChangeAspect="1"/>
          </p:cNvPicPr>
          <p:nvPr>
            <p:ph sz="half" idx="2"/>
          </p:nvPr>
        </p:nvPicPr>
        <p:blipFill>
          <a:blip r:embed="rId2"/>
          <a:stretch>
            <a:fillRect/>
          </a:stretch>
        </p:blipFill>
        <p:spPr>
          <a:xfrm>
            <a:off x="838200" y="365125"/>
            <a:ext cx="10515600" cy="5811838"/>
          </a:xfrm>
        </p:spPr>
      </p:pic>
    </p:spTree>
    <p:extLst>
      <p:ext uri="{BB962C8B-B14F-4D97-AF65-F5344CB8AC3E}">
        <p14:creationId xmlns:p14="http://schemas.microsoft.com/office/powerpoint/2010/main" val="350970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161C-DB11-5943-815B-66EB9A24B3F2}"/>
              </a:ext>
            </a:extLst>
          </p:cNvPr>
          <p:cNvSpPr>
            <a:spLocks noGrp="1"/>
          </p:cNvSpPr>
          <p:nvPr>
            <p:ph type="title"/>
          </p:nvPr>
        </p:nvSpPr>
        <p:spPr/>
        <p:txBody>
          <a:bodyPr/>
          <a:lstStyle/>
          <a:p>
            <a:r>
              <a:rPr lang="en-US"/>
              <a:t>13 / 04 /2022</a:t>
            </a:r>
          </a:p>
        </p:txBody>
      </p:sp>
      <p:sp>
        <p:nvSpPr>
          <p:cNvPr id="3" name="Content Placeholder 2">
            <a:extLst>
              <a:ext uri="{FF2B5EF4-FFF2-40B4-BE49-F238E27FC236}">
                <a16:creationId xmlns:a16="http://schemas.microsoft.com/office/drawing/2014/main" id="{317387D8-B98F-8840-9D88-F268B926374D}"/>
              </a:ext>
            </a:extLst>
          </p:cNvPr>
          <p:cNvSpPr>
            <a:spLocks noGrp="1"/>
          </p:cNvSpPr>
          <p:nvPr>
            <p:ph sz="half" idx="1"/>
          </p:nvPr>
        </p:nvSpPr>
        <p:spPr/>
        <p:txBody>
          <a:bodyPr vert="horz" lIns="91440" tIns="45720" rIns="91440" bIns="45720" rtlCol="0">
            <a:normAutofit/>
          </a:bodyPr>
          <a:lstStyle/>
          <a:p>
            <a:r>
              <a:rPr lang="hi-IN"/>
              <a:t>आजादी के अमृत महोत्सव के अंतर्गत दिनांक 13/4/2022 को  सिद्धार्थ विश्वविद्यालय कपिलवस्तु सिद्धार्थनगर के इतिहास विभाग द्वारा जलियांवाला बाग हत्याकांड  में शहीद राष्ट्रभक्तों को याद करते हुए सत्याग्रह दिवस के रूप में मनाया गया। इस अवसर पर शहीदों की अमर गाथा पर व्याख्यान हुआ तथा उन्हें श्रद्धांजलि अर्पित की गयी।</a:t>
            </a:r>
            <a:endParaRPr lang="en-US"/>
          </a:p>
        </p:txBody>
      </p:sp>
      <p:pic>
        <p:nvPicPr>
          <p:cNvPr id="5" name="Picture 5">
            <a:extLst>
              <a:ext uri="{FF2B5EF4-FFF2-40B4-BE49-F238E27FC236}">
                <a16:creationId xmlns:a16="http://schemas.microsoft.com/office/drawing/2014/main" id="{83228DD4-C173-DB4E-A2D3-99ED1BD80533}"/>
              </a:ext>
            </a:extLst>
          </p:cNvPr>
          <p:cNvPicPr>
            <a:picLocks noGrp="1" noChangeAspect="1"/>
          </p:cNvPicPr>
          <p:nvPr>
            <p:ph sz="half" idx="2"/>
          </p:nvPr>
        </p:nvPicPr>
        <p:blipFill>
          <a:blip r:embed="rId2"/>
          <a:stretch>
            <a:fillRect/>
          </a:stretch>
        </p:blipFill>
        <p:spPr>
          <a:xfrm>
            <a:off x="6262932" y="1825625"/>
            <a:ext cx="5000136" cy="4351338"/>
          </a:xfrm>
        </p:spPr>
      </p:pic>
    </p:spTree>
    <p:extLst>
      <p:ext uri="{BB962C8B-B14F-4D97-AF65-F5344CB8AC3E}">
        <p14:creationId xmlns:p14="http://schemas.microsoft.com/office/powerpoint/2010/main" val="193100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FAD8-FE65-6E4E-8FC6-0702DBFB13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5A62D9-E1EE-404B-8309-176EBCE4134E}"/>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6045021D-6E10-014E-9A2E-FAC9456E287F}"/>
              </a:ext>
            </a:extLst>
          </p:cNvPr>
          <p:cNvPicPr>
            <a:picLocks noGrp="1" noChangeAspect="1"/>
          </p:cNvPicPr>
          <p:nvPr>
            <p:ph sz="half" idx="2"/>
          </p:nvPr>
        </p:nvPicPr>
        <p:blipFill>
          <a:blip r:embed="rId2"/>
          <a:stretch>
            <a:fillRect/>
          </a:stretch>
        </p:blipFill>
        <p:spPr>
          <a:xfrm>
            <a:off x="838200" y="365125"/>
            <a:ext cx="10515600" cy="5811838"/>
          </a:xfrm>
        </p:spPr>
      </p:pic>
    </p:spTree>
    <p:extLst>
      <p:ext uri="{BB962C8B-B14F-4D97-AF65-F5344CB8AC3E}">
        <p14:creationId xmlns:p14="http://schemas.microsoft.com/office/powerpoint/2010/main" val="1631173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2A3D-B8EF-E843-8890-AFB6DA008118}"/>
              </a:ext>
            </a:extLst>
          </p:cNvPr>
          <p:cNvSpPr>
            <a:spLocks noGrp="1"/>
          </p:cNvSpPr>
          <p:nvPr>
            <p:ph type="title"/>
          </p:nvPr>
        </p:nvSpPr>
        <p:spPr/>
        <p:txBody>
          <a:bodyPr/>
          <a:lstStyle/>
          <a:p>
            <a:r>
              <a:rPr lang="en-US"/>
              <a:t>22/04/2022</a:t>
            </a:r>
          </a:p>
        </p:txBody>
      </p:sp>
      <p:sp>
        <p:nvSpPr>
          <p:cNvPr id="3" name="Content Placeholder 2">
            <a:extLst>
              <a:ext uri="{FF2B5EF4-FFF2-40B4-BE49-F238E27FC236}">
                <a16:creationId xmlns:a16="http://schemas.microsoft.com/office/drawing/2014/main" id="{D8BCE7EB-6A40-BF41-AF4E-CF596055DD84}"/>
              </a:ext>
            </a:extLst>
          </p:cNvPr>
          <p:cNvSpPr>
            <a:spLocks noGrp="1"/>
          </p:cNvSpPr>
          <p:nvPr>
            <p:ph sz="half" idx="1"/>
          </p:nvPr>
        </p:nvSpPr>
        <p:spPr/>
        <p:txBody>
          <a:bodyPr/>
          <a:lstStyle/>
          <a:p>
            <a:r>
              <a:rPr lang="hi-IN"/>
              <a:t>पृथ्वी दिवस के अवसर पर 22/4/22 को सिद्धार्थ विश्वविद्यालय में एन सी सी कैडेट्स द्वारा परिसर की साफ सफाई की गयी  तथा पौधों को पानी दिया गया। इस अवसर पर विश्वविद्यालय में पृथ्वी के संरक्षण के लिए जागरूकता हेतु संगोष्ठी का आयोजन भी किया गया।</a:t>
            </a:r>
            <a:endParaRPr lang="en-US"/>
          </a:p>
        </p:txBody>
      </p:sp>
      <p:pic>
        <p:nvPicPr>
          <p:cNvPr id="5" name="Picture 5">
            <a:extLst>
              <a:ext uri="{FF2B5EF4-FFF2-40B4-BE49-F238E27FC236}">
                <a16:creationId xmlns:a16="http://schemas.microsoft.com/office/drawing/2014/main" id="{CF8955D2-A0D3-3943-BB31-DC2989498639}"/>
              </a:ext>
            </a:extLst>
          </p:cNvPr>
          <p:cNvPicPr>
            <a:picLocks noGrp="1" noChangeAspect="1"/>
          </p:cNvPicPr>
          <p:nvPr>
            <p:ph sz="half" idx="2"/>
          </p:nvPr>
        </p:nvPicPr>
        <p:blipFill>
          <a:blip r:embed="rId2"/>
          <a:stretch>
            <a:fillRect/>
          </a:stretch>
        </p:blipFill>
        <p:spPr>
          <a:xfrm>
            <a:off x="6887723" y="1825625"/>
            <a:ext cx="3750554" cy="4351338"/>
          </a:xfrm>
        </p:spPr>
      </p:pic>
    </p:spTree>
    <p:extLst>
      <p:ext uri="{BB962C8B-B14F-4D97-AF65-F5344CB8AC3E}">
        <p14:creationId xmlns:p14="http://schemas.microsoft.com/office/powerpoint/2010/main" val="68508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EB0C-0053-C344-83B9-A5B4B4EA63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066F95-0282-E044-AFEE-244706290A1C}"/>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42CFC07C-EAA5-BF49-BEDA-249809622084}"/>
              </a:ext>
            </a:extLst>
          </p:cNvPr>
          <p:cNvPicPr>
            <a:picLocks noGrp="1" noChangeAspect="1"/>
          </p:cNvPicPr>
          <p:nvPr>
            <p:ph sz="half" idx="2"/>
          </p:nvPr>
        </p:nvPicPr>
        <p:blipFill>
          <a:blip r:embed="rId2"/>
          <a:stretch>
            <a:fillRect/>
          </a:stretch>
        </p:blipFill>
        <p:spPr>
          <a:xfrm>
            <a:off x="838200" y="365125"/>
            <a:ext cx="10515599" cy="6127750"/>
          </a:xfrm>
        </p:spPr>
      </p:pic>
    </p:spTree>
    <p:extLst>
      <p:ext uri="{BB962C8B-B14F-4D97-AF65-F5344CB8AC3E}">
        <p14:creationId xmlns:p14="http://schemas.microsoft.com/office/powerpoint/2010/main" val="3663303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C653-087B-2940-A337-A8EDF0D2581A}"/>
              </a:ext>
            </a:extLst>
          </p:cNvPr>
          <p:cNvSpPr>
            <a:spLocks noGrp="1"/>
          </p:cNvSpPr>
          <p:nvPr>
            <p:ph type="title"/>
          </p:nvPr>
        </p:nvSpPr>
        <p:spPr/>
        <p:txBody>
          <a:bodyPr/>
          <a:lstStyle/>
          <a:p>
            <a:r>
              <a:rPr lang="en-US"/>
              <a:t>23/04/2022</a:t>
            </a:r>
          </a:p>
        </p:txBody>
      </p:sp>
      <p:sp>
        <p:nvSpPr>
          <p:cNvPr id="3" name="Content Placeholder 2">
            <a:extLst>
              <a:ext uri="{FF2B5EF4-FFF2-40B4-BE49-F238E27FC236}">
                <a16:creationId xmlns:a16="http://schemas.microsoft.com/office/drawing/2014/main" id="{559E423F-8BA4-9B46-A48A-733D3A102166}"/>
              </a:ext>
            </a:extLst>
          </p:cNvPr>
          <p:cNvSpPr>
            <a:spLocks noGrp="1"/>
          </p:cNvSpPr>
          <p:nvPr>
            <p:ph sz="half" idx="1"/>
          </p:nvPr>
        </p:nvSpPr>
        <p:spPr/>
        <p:txBody>
          <a:bodyPr/>
          <a:lstStyle/>
          <a:p>
            <a:r>
              <a:rPr lang="hi-IN"/>
              <a:t>विश्व पुस्तक एवं कापीराइट दिवस (23/4/22) के अवसर पर सिद्धार्थ विश्वविद्यालय में पुस्तक अध्ययन अभ्यास कार्यक्रम का आयोजन किया गया।</a:t>
            </a:r>
            <a:endParaRPr lang="en-US"/>
          </a:p>
        </p:txBody>
      </p:sp>
      <p:pic>
        <p:nvPicPr>
          <p:cNvPr id="5" name="Picture 5">
            <a:extLst>
              <a:ext uri="{FF2B5EF4-FFF2-40B4-BE49-F238E27FC236}">
                <a16:creationId xmlns:a16="http://schemas.microsoft.com/office/drawing/2014/main" id="{303050E4-2943-B84D-8F9A-1BABBC669069}"/>
              </a:ext>
            </a:extLst>
          </p:cNvPr>
          <p:cNvPicPr>
            <a:picLocks noGrp="1" noChangeAspect="1"/>
          </p:cNvPicPr>
          <p:nvPr>
            <p:ph sz="half" idx="2"/>
          </p:nvPr>
        </p:nvPicPr>
        <p:blipFill>
          <a:blip r:embed="rId2"/>
          <a:stretch>
            <a:fillRect/>
          </a:stretch>
        </p:blipFill>
        <p:spPr>
          <a:xfrm>
            <a:off x="6172200" y="2804848"/>
            <a:ext cx="5181600" cy="2392891"/>
          </a:xfrm>
        </p:spPr>
      </p:pic>
    </p:spTree>
    <p:extLst>
      <p:ext uri="{BB962C8B-B14F-4D97-AF65-F5344CB8AC3E}">
        <p14:creationId xmlns:p14="http://schemas.microsoft.com/office/powerpoint/2010/main" val="2931733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90ED-9003-7F43-925D-11B5CE0AD2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007029-1893-E845-B1CF-B9E710D410C6}"/>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73E48CBF-DA18-124D-9C88-D8DF8E9E14D4}"/>
              </a:ext>
            </a:extLst>
          </p:cNvPr>
          <p:cNvPicPr>
            <a:picLocks noGrp="1" noChangeAspect="1"/>
          </p:cNvPicPr>
          <p:nvPr>
            <p:ph sz="half" idx="2"/>
          </p:nvPr>
        </p:nvPicPr>
        <p:blipFill>
          <a:blip r:embed="rId2"/>
          <a:stretch>
            <a:fillRect/>
          </a:stretch>
        </p:blipFill>
        <p:spPr>
          <a:xfrm>
            <a:off x="838200" y="365125"/>
            <a:ext cx="10515600" cy="6127750"/>
          </a:xfrm>
        </p:spPr>
      </p:pic>
    </p:spTree>
    <p:extLst>
      <p:ext uri="{BB962C8B-B14F-4D97-AF65-F5344CB8AC3E}">
        <p14:creationId xmlns:p14="http://schemas.microsoft.com/office/powerpoint/2010/main" val="4281932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6459-D2F2-DD44-AADF-3D83B9D93567}"/>
              </a:ext>
            </a:extLst>
          </p:cNvPr>
          <p:cNvSpPr>
            <a:spLocks noGrp="1"/>
          </p:cNvSpPr>
          <p:nvPr>
            <p:ph type="title"/>
          </p:nvPr>
        </p:nvSpPr>
        <p:spPr/>
        <p:txBody>
          <a:bodyPr/>
          <a:lstStyle/>
          <a:p>
            <a:r>
              <a:rPr lang="en-US"/>
              <a:t>24/04/2022</a:t>
            </a:r>
          </a:p>
        </p:txBody>
      </p:sp>
      <p:sp>
        <p:nvSpPr>
          <p:cNvPr id="3" name="Content Placeholder 2">
            <a:extLst>
              <a:ext uri="{FF2B5EF4-FFF2-40B4-BE49-F238E27FC236}">
                <a16:creationId xmlns:a16="http://schemas.microsoft.com/office/drawing/2014/main" id="{27EA6852-3089-014D-8B89-44CDC221FC12}"/>
              </a:ext>
            </a:extLst>
          </p:cNvPr>
          <p:cNvSpPr>
            <a:spLocks noGrp="1"/>
          </p:cNvSpPr>
          <p:nvPr>
            <p:ph sz="half" idx="1"/>
          </p:nvPr>
        </p:nvSpPr>
        <p:spPr/>
        <p:txBody>
          <a:bodyPr/>
          <a:lstStyle/>
          <a:p>
            <a:r>
              <a:rPr lang="hi-IN"/>
              <a:t>राष्ट्रीय पंचायती राज दिवस के अवसर पर (24/4/22) सिद्धार्थ विश्वविद्यालय के लोक प्रशासन विभाग व्याख्यान कार्यक्रम का आयोजन किया गया।</a:t>
            </a:r>
            <a:endParaRPr lang="en-US"/>
          </a:p>
        </p:txBody>
      </p:sp>
      <p:pic>
        <p:nvPicPr>
          <p:cNvPr id="5" name="Picture 5">
            <a:extLst>
              <a:ext uri="{FF2B5EF4-FFF2-40B4-BE49-F238E27FC236}">
                <a16:creationId xmlns:a16="http://schemas.microsoft.com/office/drawing/2014/main" id="{8601CCB2-CEED-244E-8068-C4FF4ACE7D28}"/>
              </a:ext>
            </a:extLst>
          </p:cNvPr>
          <p:cNvPicPr>
            <a:picLocks noGrp="1" noChangeAspect="1"/>
          </p:cNvPicPr>
          <p:nvPr>
            <p:ph sz="half" idx="2"/>
          </p:nvPr>
        </p:nvPicPr>
        <p:blipFill>
          <a:blip r:embed="rId2"/>
          <a:stretch>
            <a:fillRect/>
          </a:stretch>
        </p:blipFill>
        <p:spPr>
          <a:xfrm>
            <a:off x="6172200" y="2031806"/>
            <a:ext cx="5181600" cy="3938975"/>
          </a:xfrm>
        </p:spPr>
      </p:pic>
    </p:spTree>
    <p:extLst>
      <p:ext uri="{BB962C8B-B14F-4D97-AF65-F5344CB8AC3E}">
        <p14:creationId xmlns:p14="http://schemas.microsoft.com/office/powerpoint/2010/main" val="144388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40D1-CCA2-3540-8488-6B09433074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14DF72-38F3-E742-827D-1BA53C122B89}"/>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A1953871-9BF8-C046-B93A-FDB015AA2312}"/>
              </a:ext>
            </a:extLst>
          </p:cNvPr>
          <p:cNvPicPr>
            <a:picLocks noGrp="1" noChangeAspect="1"/>
          </p:cNvPicPr>
          <p:nvPr>
            <p:ph sz="half" idx="2"/>
          </p:nvPr>
        </p:nvPicPr>
        <p:blipFill>
          <a:blip r:embed="rId2"/>
          <a:stretch>
            <a:fillRect/>
          </a:stretch>
        </p:blipFill>
        <p:spPr>
          <a:xfrm>
            <a:off x="838200" y="365125"/>
            <a:ext cx="10515600" cy="6127750"/>
          </a:xfrm>
        </p:spPr>
      </p:pic>
    </p:spTree>
    <p:extLst>
      <p:ext uri="{BB962C8B-B14F-4D97-AF65-F5344CB8AC3E}">
        <p14:creationId xmlns:p14="http://schemas.microsoft.com/office/powerpoint/2010/main" val="39167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960A-5B5F-9341-89F2-C6662E08CBF2}"/>
              </a:ext>
            </a:extLst>
          </p:cNvPr>
          <p:cNvSpPr>
            <a:spLocks noGrp="1"/>
          </p:cNvSpPr>
          <p:nvPr>
            <p:ph type="title"/>
          </p:nvPr>
        </p:nvSpPr>
        <p:spPr>
          <a:xfrm>
            <a:off x="838200" y="726368"/>
            <a:ext cx="10515600" cy="5695397"/>
          </a:xfrm>
        </p:spPr>
        <p:txBody>
          <a:bodyPr>
            <a:normAutofit fontScale="90000"/>
          </a:bodyPr>
          <a:lstStyle/>
          <a:p>
            <a:r>
              <a:rPr lang="en-US"/>
              <a:t>आजादी का अमृत महोत्सव </a:t>
            </a:r>
            <a:br>
              <a:rPr lang="en-US"/>
            </a:br>
            <a:r>
              <a:rPr lang="en-US"/>
              <a:t>कार्यक्रम/ गतिविधियां </a:t>
            </a:r>
            <a:br>
              <a:rPr lang="en-US"/>
            </a:br>
            <a:r>
              <a:rPr lang="en-US"/>
              <a:t>रिपोर्ट -  अप्रैल 2022</a:t>
            </a:r>
            <a:br>
              <a:rPr lang="en-US"/>
            </a:br>
            <a:r>
              <a:rPr lang="en-US"/>
              <a:t>                                                              द्वारा - </a:t>
            </a:r>
            <a:br>
              <a:rPr lang="en-US"/>
            </a:br>
            <a:r>
              <a:rPr lang="en-US"/>
              <a:t>                                                     डॉ. सुनीता  त्रिपाठी  </a:t>
            </a:r>
            <a:br>
              <a:rPr lang="en-US"/>
            </a:br>
            <a:r>
              <a:rPr lang="en-US"/>
              <a:t>                                                         नोडल अधिकारी,</a:t>
            </a:r>
            <a:br>
              <a:rPr lang="en-US"/>
            </a:br>
            <a:r>
              <a:rPr lang="en-US"/>
              <a:t>                                       आजादी का अमृत महोत्सव </a:t>
            </a:r>
            <a:br>
              <a:rPr lang="en-US"/>
            </a:br>
            <a:r>
              <a:rPr lang="en-US"/>
              <a:t>                       सिद्धार्थ विश्वविद्यालय,कपिलवस्तु </a:t>
            </a:r>
          </a:p>
        </p:txBody>
      </p:sp>
    </p:spTree>
    <p:extLst>
      <p:ext uri="{BB962C8B-B14F-4D97-AF65-F5344CB8AC3E}">
        <p14:creationId xmlns:p14="http://schemas.microsoft.com/office/powerpoint/2010/main" val="229122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5075-7F9B-C340-B8F5-07868CAD73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6B36FB-9579-EF4E-ADCD-42ACA71358EC}"/>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21912F11-24D3-D44B-8FEB-9CD2DF3BE0F2}"/>
              </a:ext>
            </a:extLst>
          </p:cNvPr>
          <p:cNvPicPr>
            <a:picLocks noGrp="1" noChangeAspect="1"/>
          </p:cNvPicPr>
          <p:nvPr>
            <p:ph sz="half" idx="2"/>
          </p:nvPr>
        </p:nvPicPr>
        <p:blipFill>
          <a:blip r:embed="rId2"/>
          <a:stretch>
            <a:fillRect/>
          </a:stretch>
        </p:blipFill>
        <p:spPr>
          <a:xfrm>
            <a:off x="838200" y="365125"/>
            <a:ext cx="10515600" cy="5898331"/>
          </a:xfrm>
        </p:spPr>
      </p:pic>
    </p:spTree>
    <p:extLst>
      <p:ext uri="{BB962C8B-B14F-4D97-AF65-F5344CB8AC3E}">
        <p14:creationId xmlns:p14="http://schemas.microsoft.com/office/powerpoint/2010/main" val="62117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2503-98BD-C748-A117-A7C2563C4A21}"/>
              </a:ext>
            </a:extLst>
          </p:cNvPr>
          <p:cNvSpPr>
            <a:spLocks noGrp="1"/>
          </p:cNvSpPr>
          <p:nvPr>
            <p:ph type="title"/>
          </p:nvPr>
        </p:nvSpPr>
        <p:spPr/>
        <p:txBody>
          <a:bodyPr/>
          <a:lstStyle/>
          <a:p>
            <a:r>
              <a:rPr lang="en-US"/>
              <a:t>14 / 04 /2022</a:t>
            </a:r>
          </a:p>
        </p:txBody>
      </p:sp>
      <p:sp>
        <p:nvSpPr>
          <p:cNvPr id="3" name="Content Placeholder 2">
            <a:extLst>
              <a:ext uri="{FF2B5EF4-FFF2-40B4-BE49-F238E27FC236}">
                <a16:creationId xmlns:a16="http://schemas.microsoft.com/office/drawing/2014/main" id="{FDBB831E-5FA7-4442-863B-8110A3EA393F}"/>
              </a:ext>
            </a:extLst>
          </p:cNvPr>
          <p:cNvSpPr>
            <a:spLocks noGrp="1"/>
          </p:cNvSpPr>
          <p:nvPr>
            <p:ph sz="half" idx="1"/>
          </p:nvPr>
        </p:nvSpPr>
        <p:spPr/>
        <p:txBody>
          <a:bodyPr>
            <a:normAutofit/>
          </a:bodyPr>
          <a:lstStyle/>
          <a:p>
            <a:r>
              <a:rPr lang="hi-IN"/>
              <a:t>आजादी के अमृत महोत्सव के अंतर्गत सिद्धार्थ विश्वविद्यालय में बाबा साहेब भीम राव अम्बेडकर की जयंती के अवसर पर (12/4 ,13/4,14/4/22) त्रिदिवसीय कार्यक्रम का आयोजन किया गया ।12/4/22 पोस्टर प्रतियोगिता। 13/4/23  निबन्ध प्रतियोगिता 14/4/23  संगोष्ठी।</a:t>
            </a:r>
            <a:endParaRPr lang="en-US"/>
          </a:p>
        </p:txBody>
      </p:sp>
      <p:pic>
        <p:nvPicPr>
          <p:cNvPr id="5" name="Picture 5">
            <a:extLst>
              <a:ext uri="{FF2B5EF4-FFF2-40B4-BE49-F238E27FC236}">
                <a16:creationId xmlns:a16="http://schemas.microsoft.com/office/drawing/2014/main" id="{785BD939-D112-6945-8BE7-3FC21E9117D0}"/>
              </a:ext>
            </a:extLst>
          </p:cNvPr>
          <p:cNvPicPr>
            <a:picLocks noGrp="1" noChangeAspect="1"/>
          </p:cNvPicPr>
          <p:nvPr>
            <p:ph sz="half" idx="2"/>
          </p:nvPr>
        </p:nvPicPr>
        <p:blipFill>
          <a:blip r:embed="rId2"/>
          <a:stretch>
            <a:fillRect/>
          </a:stretch>
        </p:blipFill>
        <p:spPr>
          <a:xfrm>
            <a:off x="6172200" y="2805540"/>
            <a:ext cx="5181600" cy="2391507"/>
          </a:xfrm>
        </p:spPr>
      </p:pic>
    </p:spTree>
    <p:extLst>
      <p:ext uri="{BB962C8B-B14F-4D97-AF65-F5344CB8AC3E}">
        <p14:creationId xmlns:p14="http://schemas.microsoft.com/office/powerpoint/2010/main" val="31889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05F1-87A4-664D-AE38-4C1D36F82E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29AF83-4CFF-034F-A10E-72475A60BEFB}"/>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EF032D90-916C-0648-B926-A24F74738F99}"/>
              </a:ext>
            </a:extLst>
          </p:cNvPr>
          <p:cNvPicPr>
            <a:picLocks noGrp="1" noChangeAspect="1"/>
          </p:cNvPicPr>
          <p:nvPr>
            <p:ph sz="half" idx="2"/>
          </p:nvPr>
        </p:nvPicPr>
        <p:blipFill>
          <a:blip r:embed="rId2"/>
          <a:stretch>
            <a:fillRect/>
          </a:stretch>
        </p:blipFill>
        <p:spPr>
          <a:xfrm>
            <a:off x="838200" y="365126"/>
            <a:ext cx="10515600" cy="5811838"/>
          </a:xfrm>
        </p:spPr>
      </p:pic>
    </p:spTree>
    <p:extLst>
      <p:ext uri="{BB962C8B-B14F-4D97-AF65-F5344CB8AC3E}">
        <p14:creationId xmlns:p14="http://schemas.microsoft.com/office/powerpoint/2010/main" val="31949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D188-1F4E-B14E-969E-81818F7314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F803D0-1FFA-EE42-A629-FD1CCC365DFF}"/>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663B82BE-8656-6444-998C-4F8ACF30D209}"/>
              </a:ext>
            </a:extLst>
          </p:cNvPr>
          <p:cNvPicPr>
            <a:picLocks noGrp="1" noChangeAspect="1"/>
          </p:cNvPicPr>
          <p:nvPr>
            <p:ph sz="half" idx="2"/>
          </p:nvPr>
        </p:nvPicPr>
        <p:blipFill>
          <a:blip r:embed="rId2"/>
          <a:stretch>
            <a:fillRect/>
          </a:stretch>
        </p:blipFill>
        <p:spPr>
          <a:xfrm>
            <a:off x="676844" y="365126"/>
            <a:ext cx="10676956" cy="5811838"/>
          </a:xfrm>
        </p:spPr>
      </p:pic>
    </p:spTree>
    <p:extLst>
      <p:ext uri="{BB962C8B-B14F-4D97-AF65-F5344CB8AC3E}">
        <p14:creationId xmlns:p14="http://schemas.microsoft.com/office/powerpoint/2010/main" val="317422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4BD1-02B2-5147-A7C2-EC9C223A58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FE86A1-F37D-E948-826E-9E3F5CC52811}"/>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C885BE5D-E21E-714A-9696-0A806E1BCCF9}"/>
              </a:ext>
            </a:extLst>
          </p:cNvPr>
          <p:cNvPicPr>
            <a:picLocks noGrp="1" noChangeAspect="1"/>
          </p:cNvPicPr>
          <p:nvPr>
            <p:ph sz="half" idx="2"/>
          </p:nvPr>
        </p:nvPicPr>
        <p:blipFill>
          <a:blip r:embed="rId2"/>
          <a:stretch>
            <a:fillRect/>
          </a:stretch>
        </p:blipFill>
        <p:spPr>
          <a:xfrm>
            <a:off x="838200" y="365126"/>
            <a:ext cx="10515600" cy="5811838"/>
          </a:xfrm>
        </p:spPr>
      </p:pic>
    </p:spTree>
    <p:extLst>
      <p:ext uri="{BB962C8B-B14F-4D97-AF65-F5344CB8AC3E}">
        <p14:creationId xmlns:p14="http://schemas.microsoft.com/office/powerpoint/2010/main" val="63311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FCE0-143B-D149-902C-7468B76273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9DF010-0F15-FB4C-A1D5-7F3443D1780A}"/>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385D2005-F7BA-AA42-A4B1-386A28600190}"/>
              </a:ext>
            </a:extLst>
          </p:cNvPr>
          <p:cNvPicPr>
            <a:picLocks noGrp="1" noChangeAspect="1"/>
          </p:cNvPicPr>
          <p:nvPr>
            <p:ph sz="half" idx="2"/>
          </p:nvPr>
        </p:nvPicPr>
        <p:blipFill>
          <a:blip r:embed="rId2"/>
          <a:stretch>
            <a:fillRect/>
          </a:stretch>
        </p:blipFill>
        <p:spPr>
          <a:xfrm>
            <a:off x="838200" y="365126"/>
            <a:ext cx="10515600" cy="5811838"/>
          </a:xfrm>
        </p:spPr>
      </p:pic>
    </p:spTree>
    <p:extLst>
      <p:ext uri="{BB962C8B-B14F-4D97-AF65-F5344CB8AC3E}">
        <p14:creationId xmlns:p14="http://schemas.microsoft.com/office/powerpoint/2010/main" val="269403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B933-72D0-EE40-B3C7-1EF3C544BB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F3AF12-141D-3E47-AAD0-57670916B52E}"/>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62362F94-C372-5C40-BE42-50603CB6866E}"/>
              </a:ext>
            </a:extLst>
          </p:cNvPr>
          <p:cNvPicPr>
            <a:picLocks noGrp="1" noChangeAspect="1"/>
          </p:cNvPicPr>
          <p:nvPr>
            <p:ph sz="half" idx="2"/>
          </p:nvPr>
        </p:nvPicPr>
        <p:blipFill>
          <a:blip r:embed="rId2"/>
          <a:stretch>
            <a:fillRect/>
          </a:stretch>
        </p:blipFill>
        <p:spPr>
          <a:xfrm>
            <a:off x="838200" y="365125"/>
            <a:ext cx="10047403" cy="5811838"/>
          </a:xfrm>
        </p:spPr>
      </p:pic>
    </p:spTree>
    <p:extLst>
      <p:ext uri="{BB962C8B-B14F-4D97-AF65-F5344CB8AC3E}">
        <p14:creationId xmlns:p14="http://schemas.microsoft.com/office/powerpoint/2010/main" val="2250296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13 / 04 /2022</vt:lpstr>
      <vt:lpstr>PowerPoint Presentation</vt:lpstr>
      <vt:lpstr>14 / 04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 / 04 / 2022</vt:lpstr>
      <vt:lpstr>PowerPoint Presentation</vt:lpstr>
      <vt:lpstr>PowerPoint Presentation</vt:lpstr>
      <vt:lpstr>21 / 04 / 2022</vt:lpstr>
      <vt:lpstr>PowerPoint Presentation</vt:lpstr>
      <vt:lpstr>PowerPoint Presentation</vt:lpstr>
      <vt:lpstr>PowerPoint Presentation</vt:lpstr>
      <vt:lpstr>22/04/2022</vt:lpstr>
      <vt:lpstr>PowerPoint Presentation</vt:lpstr>
      <vt:lpstr>23/04/2022</vt:lpstr>
      <vt:lpstr>PowerPoint Presentation</vt:lpstr>
      <vt:lpstr>24/04/2022</vt:lpstr>
      <vt:lpstr>PowerPoint Presentation</vt:lpstr>
      <vt:lpstr>आजादी का अमृत महोत्सव  कार्यक्रम/ गतिविधियां  रिपोर्ट -  अप्रैल 2022                                                               द्वारा -                                                       डॉ. सुनीता  त्रिपाठी                                                            नोडल अधिकारी,                                        आजादी का अमृत महोत्सव                         सिद्धार्थ विश्वविद्यालय,कपिलवस्तु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Unknown User</cp:lastModifiedBy>
  <cp:revision>3</cp:revision>
  <dcterms:created xsi:type="dcterms:W3CDTF">2022-05-29T06:40:13Z</dcterms:created>
  <dcterms:modified xsi:type="dcterms:W3CDTF">2022-05-29T07:28:45Z</dcterms:modified>
</cp:coreProperties>
</file>